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0" r:id="rId1"/>
  </p:sldMasterIdLst>
  <p:notesMasterIdLst>
    <p:notesMasterId r:id="rId12"/>
  </p:notesMasterIdLst>
  <p:sldIdLst>
    <p:sldId id="256" r:id="rId2"/>
    <p:sldId id="265" r:id="rId3"/>
    <p:sldId id="263" r:id="rId4"/>
    <p:sldId id="257" r:id="rId5"/>
    <p:sldId id="258" r:id="rId6"/>
    <p:sldId id="260" r:id="rId7"/>
    <p:sldId id="259" r:id="rId8"/>
    <p:sldId id="261" r:id="rId9"/>
    <p:sldId id="262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92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3BEB4-A231-4B0F-B669-0C4D949C07C4}" type="datetimeFigureOut">
              <a:rPr lang="en-SG" smtClean="0"/>
              <a:t>3/1/2023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72795C-C313-41C2-A91C-79DB4F5D42C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0161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AD8485-8976-404E-BB6E-6BC0E117A7A3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966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3BC1C-184A-423F-B6BB-91B4E7BFC4A2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985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DBF41-E08B-4BAC-94FD-5AFDBD2B551F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490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1CD7F-E04F-4C76-8D7D-FBDAABB29A51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46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88E6-0728-469C-8B4B-8D05763CE06C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074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E3438-5456-4560-8BD5-B4C7B16BC168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856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F7D9-A1A1-4058-BB4F-5472145FEFE6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568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CB8A4-F285-4D7F-8151-B8443817E292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510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EEBAA-372E-437A-B5FB-B725283E0C55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06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8FBF5-D7FC-494C-9790-0F7C89C0A286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569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440D6-73B1-4975-AA0E-3C55ECAC5F06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624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B1854689-BAFB-4886-91C8-C4126265064D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813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9D348-6393-41A2-8CF4-7CF200B355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8847" y="1448436"/>
            <a:ext cx="9350188" cy="2298810"/>
          </a:xfrm>
        </p:spPr>
        <p:txBody>
          <a:bodyPr>
            <a:normAutofit/>
          </a:bodyPr>
          <a:lstStyle/>
          <a:p>
            <a:r>
              <a:rPr lang="en-SG" sz="6000" b="1" dirty="0">
                <a:solidFill>
                  <a:schemeClr val="bg1"/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Organic Orchard.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B0BCD2-445C-93E9-6A5B-6E2F5918D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12" y="242047"/>
            <a:ext cx="11689976" cy="63739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1A89C0-19EA-9B32-61D0-A45EB9E6C9C2}"/>
              </a:ext>
            </a:extLst>
          </p:cNvPr>
          <p:cNvSpPr txBox="1"/>
          <p:nvPr/>
        </p:nvSpPr>
        <p:spPr>
          <a:xfrm>
            <a:off x="367554" y="1665546"/>
            <a:ext cx="71627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6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Organic </a:t>
            </a:r>
          </a:p>
          <a:p>
            <a:pPr algn="ctr"/>
            <a:r>
              <a:rPr lang="en-SG" sz="96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Orchard.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7B6FCB-B6A2-B20A-98F7-09B49EE8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38AB6-BF31-4D1A-B8E8-6C415295E403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D6A1C-8EF8-2C51-D9E3-7DD302272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090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785070-C040-B193-D4BB-8731609B3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976" y="297757"/>
            <a:ext cx="11672048" cy="62733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AD6C3B-CB85-3E1B-5AE0-1B772F9C69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520" b="7901"/>
          <a:stretch/>
        </p:blipFill>
        <p:spPr>
          <a:xfrm>
            <a:off x="3263153" y="968188"/>
            <a:ext cx="4939553" cy="30569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198616-1F3D-C8D8-D4B8-A4B4260A2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B2A3D-9E96-46AF-A303-4F71ED37FB4E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571A2-3CDC-D2F7-953E-7B44EC221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391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BB807-BEC1-4436-8689-B3C2D89EE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489" y="1030942"/>
            <a:ext cx="9875520" cy="842682"/>
          </a:xfrm>
          <a:ln>
            <a:solidFill>
              <a:schemeClr val="accent1">
                <a:lumMod val="50000"/>
              </a:schemeClr>
            </a:solidFill>
          </a:ln>
        </p:spPr>
        <p:txBody>
          <a:bodyPr>
            <a:normAutofit fontScale="90000"/>
          </a:bodyPr>
          <a:lstStyle/>
          <a:p>
            <a:pPr algn="ctr"/>
            <a:br>
              <a:rPr lang="en-SG" sz="3600" b="1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  <a:ea typeface="Verdana" panose="020B0604030504040204" pitchFamily="34" charset="0"/>
              </a:rPr>
            </a:br>
            <a:r>
              <a:rPr lang="en-SG" sz="3600" b="1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  <a:ea typeface="Verdana" panose="020B0604030504040204" pitchFamily="34" charset="0"/>
              </a:rPr>
              <a:t>Project</a:t>
            </a:r>
            <a:r>
              <a:rPr lang="en-SG" sz="3600" b="1" dirty="0">
                <a:solidFill>
                  <a:schemeClr val="accent1">
                    <a:lumMod val="50000"/>
                  </a:schemeClr>
                </a:solidFill>
                <a:effectLst/>
                <a:latin typeface="Sitka Text Semibold" pitchFamily="2" charset="0"/>
                <a:ea typeface="Verdana" panose="020B0604030504040204" pitchFamily="34" charset="0"/>
              </a:rPr>
              <a:t>: </a:t>
            </a:r>
            <a:r>
              <a:rPr lang="en-SG" sz="3600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</a:rPr>
              <a:t>Organic Orchard.</a:t>
            </a:r>
            <a:br>
              <a:rPr lang="en-SG" sz="3600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</a:rPr>
            </a:br>
            <a:endParaRPr lang="en-SG" sz="3600" dirty="0">
              <a:solidFill>
                <a:schemeClr val="accent1">
                  <a:lumMod val="50000"/>
                </a:schemeClr>
              </a:solidFill>
              <a:latin typeface="Sitka Text Semibold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76C0F-E557-4D45-A0D4-53D509AC7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410" y="2600183"/>
            <a:ext cx="5011271" cy="2345322"/>
          </a:xfrm>
          <a:solidFill>
            <a:schemeClr val="accent1">
              <a:lumMod val="75000"/>
            </a:scheme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Title: Web Programming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Code: CSE 479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Section:04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67082" y="2600183"/>
            <a:ext cx="6221507" cy="234532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Instructor: 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Md Mohsin Uddin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Senior Lecturer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</a:p>
          <a:p>
            <a:pPr algn="ctr"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4F652-E647-6E7F-4C65-1BFBD7CBB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7B2F9-FAAD-4A31-9A48-DF9C929C4116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3451F-E2C0-8F8D-1C14-803B71EB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11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94387-214A-24FE-9C7F-85C8F794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459" y="878542"/>
            <a:ext cx="7942730" cy="1021976"/>
          </a:xfrm>
          <a:ln>
            <a:solidFill>
              <a:schemeClr val="tx2">
                <a:lumMod val="50000"/>
              </a:schemeClr>
            </a:solidFill>
          </a:ln>
        </p:spPr>
        <p:txBody>
          <a:bodyPr/>
          <a:lstStyle/>
          <a:p>
            <a:pPr algn="ctr"/>
            <a:r>
              <a:rPr lang="en-SG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</a:rPr>
              <a:t>Group Members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922B3C-9181-3C37-6500-28F450C3DF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6144100"/>
              </p:ext>
            </p:extLst>
          </p:nvPr>
        </p:nvGraphicFramePr>
        <p:xfrm>
          <a:off x="1466560" y="2405492"/>
          <a:ext cx="9072607" cy="21692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4937">
                  <a:extLst>
                    <a:ext uri="{9D8B030D-6E8A-4147-A177-3AD203B41FA5}">
                      <a16:colId xmlns:a16="http://schemas.microsoft.com/office/drawing/2014/main" val="4012098701"/>
                    </a:ext>
                  </a:extLst>
                </a:gridCol>
                <a:gridCol w="4807670">
                  <a:extLst>
                    <a:ext uri="{9D8B030D-6E8A-4147-A177-3AD203B41FA5}">
                      <a16:colId xmlns:a16="http://schemas.microsoft.com/office/drawing/2014/main" val="3974197849"/>
                    </a:ext>
                  </a:extLst>
                </a:gridCol>
              </a:tblGrid>
              <a:tr h="544073">
                <a:tc>
                  <a:txBody>
                    <a:bodyPr/>
                    <a:lstStyle/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Name</a:t>
                      </a: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tc>
                  <a:txBody>
                    <a:bodyPr/>
                    <a:lstStyle/>
                    <a:p>
                      <a:pPr marL="1651000" marR="0" lvl="0" indent="-635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Student ID</a:t>
                      </a:r>
                    </a:p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extLst>
                  <a:ext uri="{0D108BD9-81ED-4DB2-BD59-A6C34878D82A}">
                    <a16:rowId xmlns:a16="http://schemas.microsoft.com/office/drawing/2014/main" val="1488123126"/>
                  </a:ext>
                </a:extLst>
              </a:tr>
              <a:tr h="482334">
                <a:tc>
                  <a:txBody>
                    <a:bodyPr/>
                    <a:lstStyle/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Syeda Tamanna Sheme</a:t>
                      </a: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tc>
                  <a:txBody>
                    <a:bodyPr/>
                    <a:lstStyle/>
                    <a:p>
                      <a:pPr marL="1651000" marR="0" lvl="0" indent="-635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2018-2-60-010</a:t>
                      </a:r>
                    </a:p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extLst>
                  <a:ext uri="{0D108BD9-81ED-4DB2-BD59-A6C34878D82A}">
                    <a16:rowId xmlns:a16="http://schemas.microsoft.com/office/drawing/2014/main" val="1533862710"/>
                  </a:ext>
                </a:extLst>
              </a:tr>
              <a:tr h="563499">
                <a:tc>
                  <a:txBody>
                    <a:bodyPr/>
                    <a:lstStyle/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Md. Abul </a:t>
                      </a:r>
                      <a:r>
                        <a:rPr lang="en-SG" sz="1600" dirty="0" err="1">
                          <a:latin typeface="Arial Rounded MT Bold" panose="020F0704030504030204" pitchFamily="34" charset="0"/>
                        </a:rPr>
                        <a:t>Kasham</a:t>
                      </a: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tc>
                  <a:txBody>
                    <a:bodyPr/>
                    <a:lstStyle/>
                    <a:p>
                      <a:pPr marL="1651000" marR="0" lvl="0" indent="-6350" algn="ctr" defTabSz="914400" rtl="0" eaLnBrk="1" fontAlgn="auto" latinLnBrk="0" hangingPunct="1">
                        <a:lnSpc>
                          <a:spcPct val="112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2018-1-60-108</a:t>
                      </a:r>
                    </a:p>
                    <a:p>
                      <a:pPr marL="1651000" indent="-6350" algn="ctr">
                        <a:lnSpc>
                          <a:spcPct val="112000"/>
                        </a:lnSpc>
                        <a:spcAft>
                          <a:spcPts val="800"/>
                        </a:spcAft>
                      </a:pP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extLst>
                  <a:ext uri="{0D108BD9-81ED-4DB2-BD59-A6C34878D82A}">
                    <a16:rowId xmlns:a16="http://schemas.microsoft.com/office/drawing/2014/main" val="2280311219"/>
                  </a:ext>
                </a:extLst>
              </a:tr>
              <a:tr h="482334">
                <a:tc>
                  <a:txBody>
                    <a:bodyPr/>
                    <a:lstStyle/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r>
                        <a:rPr lang="en-SG" sz="1600" dirty="0" err="1">
                          <a:latin typeface="Arial Rounded MT Bold" panose="020F0704030504030204" pitchFamily="34" charset="0"/>
                        </a:rPr>
                        <a:t>Saniat</a:t>
                      </a: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 </a:t>
                      </a:r>
                      <a:r>
                        <a:rPr lang="en-SG" sz="1600" dirty="0" err="1">
                          <a:latin typeface="Arial Rounded MT Bold" panose="020F0704030504030204" pitchFamily="34" charset="0"/>
                        </a:rPr>
                        <a:t>Injam</a:t>
                      </a: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tc>
                  <a:txBody>
                    <a:bodyPr/>
                    <a:lstStyle/>
                    <a:p>
                      <a:pPr marL="1651000" indent="-6350" algn="ctr">
                        <a:lnSpc>
                          <a:spcPct val="107000"/>
                        </a:lnSpc>
                        <a:spcAft>
                          <a:spcPts val="25"/>
                        </a:spcAft>
                      </a:pPr>
                      <a:r>
                        <a:rPr lang="en-SG" sz="1600" dirty="0">
                          <a:latin typeface="Arial Rounded MT Bold" panose="020F0704030504030204" pitchFamily="34" charset="0"/>
                        </a:rPr>
                        <a:t>2017-3-60-093</a:t>
                      </a:r>
                      <a:endParaRPr lang="en-SG" sz="1600" dirty="0">
                        <a:solidFill>
                          <a:srgbClr val="000000"/>
                        </a:solidFill>
                        <a:effectLst/>
                        <a:latin typeface="Arial Rounded MT Bold" panose="020F07040305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73025" marT="8890" marB="0"/>
                </a:tc>
                <a:extLst>
                  <a:ext uri="{0D108BD9-81ED-4DB2-BD59-A6C34878D82A}">
                    <a16:rowId xmlns:a16="http://schemas.microsoft.com/office/drawing/2014/main" val="2918917419"/>
                  </a:ext>
                </a:extLst>
              </a:tr>
            </a:tbl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381DCE-A661-71A1-1151-15C2A0C9D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AEFD1-B3B0-49BD-8C4A-8C9B5E8BFCC9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135E8B-016A-8B4E-DE49-579EC41B5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12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7AD1B-47A1-42CA-BC4E-B1E0B8C75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6825" y="555171"/>
            <a:ext cx="8380430" cy="821142"/>
          </a:xfrm>
          <a:ln>
            <a:solidFill>
              <a:schemeClr val="accent1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 algn="ctr"/>
            <a:r>
              <a:rPr lang="en-SG" sz="4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73D56A-7E79-4DA5-0086-32F02F692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406" y="1737772"/>
            <a:ext cx="3579828" cy="2416384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1D95C2-7D7C-46D3-3E16-EDE214909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35ACB-3154-4A51-87F7-D6D3892A6079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B8CCD4-3F8F-0145-C3BA-7BD43365F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117622-C61A-6D2A-5F75-F15539C1D45B}"/>
              </a:ext>
            </a:extLst>
          </p:cNvPr>
          <p:cNvSpPr txBox="1"/>
          <p:nvPr/>
        </p:nvSpPr>
        <p:spPr>
          <a:xfrm>
            <a:off x="1282831" y="1890854"/>
            <a:ext cx="10036403" cy="3076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procedure is a manual procedure.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Numbers are very low. </a:t>
            </a:r>
            <a:endParaRPr lang="en-SG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Decrease overtime pay. 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Boost the number of users.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Clients can simply find out information about purchasing and selling supermarket items.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50D654-3768-4910-BFF4-07518FC76517}"/>
              </a:ext>
            </a:extLst>
          </p:cNvPr>
          <p:cNvSpPr txBox="1"/>
          <p:nvPr/>
        </p:nvSpPr>
        <p:spPr>
          <a:xfrm>
            <a:off x="8229601" y="4053526"/>
            <a:ext cx="3183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/>
              <a:t>Figure-01: Grocery Items</a:t>
            </a:r>
          </a:p>
        </p:txBody>
      </p:sp>
    </p:spTree>
    <p:extLst>
      <p:ext uri="{BB962C8B-B14F-4D97-AF65-F5344CB8AC3E}">
        <p14:creationId xmlns:p14="http://schemas.microsoft.com/office/powerpoint/2010/main" val="753301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51897-9F79-4F05-80C7-C4E1D81F8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543" y="748402"/>
            <a:ext cx="8199271" cy="873008"/>
          </a:xfrm>
          <a:ln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algn="ctr"/>
            <a:r>
              <a:rPr lang="en-SG" b="1" dirty="0">
                <a:solidFill>
                  <a:schemeClr val="accent1">
                    <a:lumMod val="50000"/>
                  </a:schemeClr>
                </a:solidFill>
              </a:rPr>
              <a:t>Purpose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C446D9-4C36-2707-D33C-1E00224FF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B07C8-CFF7-45DC-8E8E-84AE350B5CAA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F09761-ED00-8612-93F5-A3565A308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E0E1C4-FA26-4CD5-AB94-B5395F5B28E7}"/>
              </a:ext>
            </a:extLst>
          </p:cNvPr>
          <p:cNvSpPr txBox="1"/>
          <p:nvPr/>
        </p:nvSpPr>
        <p:spPr>
          <a:xfrm>
            <a:off x="1212813" y="1927314"/>
            <a:ext cx="10231327" cy="3076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an online grocery showroom and allow users to book products online.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Senior individuals find it difficult to shop offline, they can profit from this service.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individuals are unaware of auto buying and selling methods.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the best food based on their budget.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SG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payment and home-delivery system. </a:t>
            </a:r>
          </a:p>
        </p:txBody>
      </p:sp>
    </p:spTree>
    <p:extLst>
      <p:ext uri="{BB962C8B-B14F-4D97-AF65-F5344CB8AC3E}">
        <p14:creationId xmlns:p14="http://schemas.microsoft.com/office/powerpoint/2010/main" val="4048847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EF734-CE09-4D18-B66C-0B8EA7C3F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28" y="465613"/>
            <a:ext cx="9796245" cy="788152"/>
          </a:xfrm>
          <a:ln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algn="ctr"/>
            <a:r>
              <a:rPr lang="en-SG" dirty="0">
                <a:solidFill>
                  <a:schemeClr val="accent1">
                    <a:lumMod val="50000"/>
                  </a:schemeClr>
                </a:solidFill>
              </a:rPr>
              <a:t>Features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85796F-DAA7-4BAB-849E-BE80EC90AA89}"/>
              </a:ext>
            </a:extLst>
          </p:cNvPr>
          <p:cNvSpPr txBox="1"/>
          <p:nvPr/>
        </p:nvSpPr>
        <p:spPr>
          <a:xfrm>
            <a:off x="1065228" y="1795219"/>
            <a:ext cx="3404814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24130" indent="-285750">
              <a:spcAft>
                <a:spcPts val="50"/>
              </a:spcAft>
              <a:buFont typeface="Wingdings" panose="05000000000000000000" pitchFamily="2" charset="2"/>
              <a:buChar char="q"/>
            </a:pPr>
            <a:r>
              <a:rPr lang="en-SG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Two Types of User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Admin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</a:t>
            </a:r>
          </a:p>
          <a:p>
            <a:pPr marR="24130" lvl="1">
              <a:spcAft>
                <a:spcPts val="50"/>
              </a:spcAft>
            </a:pPr>
            <a:endParaRPr lang="en-SG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24130" indent="-285750">
              <a:spcAft>
                <a:spcPts val="50"/>
              </a:spcAft>
              <a:buFont typeface="Wingdings" panose="05000000000000000000" pitchFamily="2" charset="2"/>
              <a:buChar char="q"/>
            </a:pPr>
            <a:r>
              <a:rPr lang="en-SG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Features: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Buy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Product</a:t>
            </a:r>
            <a:endParaRPr lang="en-SG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Cart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Contact Us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About Us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Explore </a:t>
            </a: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Website.</a:t>
            </a:r>
          </a:p>
          <a:p>
            <a:pPr marR="24130">
              <a:spcAft>
                <a:spcPts val="50"/>
              </a:spcAft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R="24130">
              <a:spcAft>
                <a:spcPts val="50"/>
              </a:spcAft>
            </a:pPr>
            <a:endParaRPr lang="en-SG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8590EB-5AFA-F0D7-F29D-879051B07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89779">
            <a:off x="8466482" y="2026561"/>
            <a:ext cx="2556185" cy="31543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B40F87-CEFF-066D-ED63-CFBAE554A52C}"/>
              </a:ext>
            </a:extLst>
          </p:cNvPr>
          <p:cNvSpPr txBox="1"/>
          <p:nvPr/>
        </p:nvSpPr>
        <p:spPr>
          <a:xfrm>
            <a:off x="4091233" y="2954511"/>
            <a:ext cx="3271101" cy="2398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24130" indent="-285750">
              <a:spcAft>
                <a:spcPts val="50"/>
              </a:spcAft>
              <a:buFont typeface="Wingdings" panose="05000000000000000000" pitchFamily="2" charset="2"/>
              <a:buChar char="q"/>
            </a:pPr>
            <a:r>
              <a:rPr lang="en-SG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Admin Features: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Pending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Completed Orders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Orders Placed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Products Added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Users</a:t>
            </a:r>
          </a:p>
          <a:p>
            <a:pPr marL="742950" marR="24130" lvl="1" indent="-285750"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Messages</a:t>
            </a:r>
            <a:endParaRPr lang="en-SG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SG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BE87187-F2C5-FC52-AEA0-F2B9B74B2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3231-71A3-4D7E-90F5-BAE9C020676D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B7C1E2-6D0C-B11B-D739-54E89504A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A86BDE-40D4-36F1-446E-9A56FC5027E5}"/>
              </a:ext>
            </a:extLst>
          </p:cNvPr>
          <p:cNvSpPr txBox="1"/>
          <p:nvPr/>
        </p:nvSpPr>
        <p:spPr>
          <a:xfrm>
            <a:off x="8220967" y="5273094"/>
            <a:ext cx="30472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b="1" dirty="0"/>
              <a:t>Figure-02: Grocery Items</a:t>
            </a:r>
          </a:p>
        </p:txBody>
      </p:sp>
    </p:spTree>
    <p:extLst>
      <p:ext uri="{BB962C8B-B14F-4D97-AF65-F5344CB8AC3E}">
        <p14:creationId xmlns:p14="http://schemas.microsoft.com/office/powerpoint/2010/main" val="2192119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EF551-635E-45B3-8C47-F180B5DD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4647" y="431463"/>
            <a:ext cx="8362705" cy="1072066"/>
          </a:xfrm>
          <a:ln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algn="ctr"/>
            <a:r>
              <a:rPr lang="en-SG" dirty="0">
                <a:solidFill>
                  <a:schemeClr val="accent1">
                    <a:lumMod val="50000"/>
                  </a:schemeClr>
                </a:solidFill>
              </a:rPr>
              <a:t>Features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4E9124-E289-4DC3-98FA-7B8B4AB6A1A9}"/>
              </a:ext>
            </a:extLst>
          </p:cNvPr>
          <p:cNvSpPr txBox="1"/>
          <p:nvPr/>
        </p:nvSpPr>
        <p:spPr>
          <a:xfrm>
            <a:off x="1914647" y="2063978"/>
            <a:ext cx="3688672" cy="2730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7620" indent="-34290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User-Friendly Interface</a:t>
            </a:r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Hardware Interface</a:t>
            </a:r>
          </a:p>
          <a:p>
            <a:pPr marL="342900" marR="7620" indent="-342900" algn="just">
              <a:lnSpc>
                <a:spcPct val="150000"/>
              </a:lnSpc>
              <a:spcAft>
                <a:spcPts val="195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Interface with modern design</a:t>
            </a:r>
          </a:p>
          <a:p>
            <a:pPr marL="342900" marR="7620" indent="-342900" algn="just">
              <a:lnSpc>
                <a:spcPct val="150000"/>
              </a:lnSpc>
              <a:spcAft>
                <a:spcPts val="1025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Security and Privacy</a:t>
            </a:r>
          </a:p>
          <a:p>
            <a:pPr marL="355600" indent="-34290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Maintenance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0B9FE4-AE69-386A-BF7F-6E6DBDA20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821" y="1535326"/>
            <a:ext cx="4110088" cy="3404668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4A779E-F9C6-6140-E50E-8EB6A7F1D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4099-83FC-4397-BF43-E7548BB5C7B3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87486-7F9F-F1BA-B397-C4AA2ADE1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F01003-B75C-7F6D-F73E-2E2431C6D84E}"/>
              </a:ext>
            </a:extLst>
          </p:cNvPr>
          <p:cNvSpPr txBox="1"/>
          <p:nvPr/>
        </p:nvSpPr>
        <p:spPr>
          <a:xfrm>
            <a:off x="7506093" y="4755328"/>
            <a:ext cx="38437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b="1" dirty="0"/>
              <a:t>Figure-03: Grocery Items (Fruits)</a:t>
            </a:r>
          </a:p>
        </p:txBody>
      </p:sp>
    </p:spTree>
    <p:extLst>
      <p:ext uri="{BB962C8B-B14F-4D97-AF65-F5344CB8AC3E}">
        <p14:creationId xmlns:p14="http://schemas.microsoft.com/office/powerpoint/2010/main" val="3009661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2A433-D8C0-4CD5-866F-14E0549EA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9051" y="352754"/>
            <a:ext cx="8702736" cy="877606"/>
          </a:xfrm>
          <a:ln>
            <a:solidFill>
              <a:schemeClr val="accent1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 algn="ctr"/>
            <a:r>
              <a:rPr lang="en-SG" dirty="0">
                <a:solidFill>
                  <a:schemeClr val="accent1">
                    <a:lumMod val="50000"/>
                  </a:schemeClr>
                </a:solidFill>
              </a:rPr>
              <a:t>Technology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7FC4A8-055F-4216-BA42-E81F55015B77}"/>
              </a:ext>
            </a:extLst>
          </p:cNvPr>
          <p:cNvSpPr txBox="1"/>
          <p:nvPr/>
        </p:nvSpPr>
        <p:spPr>
          <a:xfrm>
            <a:off x="1585351" y="1738480"/>
            <a:ext cx="5154814" cy="3824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Programming language: 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kern="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PHP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JavaScript</a:t>
            </a:r>
          </a:p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Database:</a:t>
            </a: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MySQL </a:t>
            </a:r>
          </a:p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Frontend: 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HTML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CSS</a:t>
            </a:r>
            <a:endParaRPr lang="en-SG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IDE/Editor: </a:t>
            </a: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Visual Studio.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Version Controlling System: </a:t>
            </a: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CBCD24-5A1F-BA0E-F0FC-4E4522862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9867" y="1300897"/>
            <a:ext cx="3685880" cy="3892201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91191C-7A1E-45DC-D7DC-B210DBE8B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D0D72-C73C-4F77-AF18-6D73856F0236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F1131-E3B6-12DA-E852-2C94FE1B6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2AD02-01E4-6A78-E1BB-A845DF35BAF8}"/>
              </a:ext>
            </a:extLst>
          </p:cNvPr>
          <p:cNvSpPr txBox="1"/>
          <p:nvPr/>
        </p:nvSpPr>
        <p:spPr>
          <a:xfrm>
            <a:off x="8231957" y="5339131"/>
            <a:ext cx="2693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b="1" dirty="0"/>
              <a:t>Figure-04: Grocery Items</a:t>
            </a:r>
          </a:p>
        </p:txBody>
      </p:sp>
    </p:spTree>
    <p:extLst>
      <p:ext uri="{BB962C8B-B14F-4D97-AF65-F5344CB8AC3E}">
        <p14:creationId xmlns:p14="http://schemas.microsoft.com/office/powerpoint/2010/main" val="957512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D3755B-996B-64C9-BD7E-6922AE331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65" y="251011"/>
            <a:ext cx="11716870" cy="635597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E46F4E1-9519-E931-E286-6EBEE430A6A8}"/>
              </a:ext>
            </a:extLst>
          </p:cNvPr>
          <p:cNvSpPr txBox="1">
            <a:spLocks/>
          </p:cNvSpPr>
          <p:nvPr/>
        </p:nvSpPr>
        <p:spPr>
          <a:xfrm>
            <a:off x="658905" y="2256863"/>
            <a:ext cx="11295530" cy="23442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SG" sz="66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Project </a:t>
            </a:r>
          </a:p>
          <a:p>
            <a:pPr algn="just"/>
            <a:r>
              <a:rPr lang="en-SG" sz="66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     Demonstration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26F434-B0AF-2123-A1B9-A31DCFE9C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BE4A-610D-429B-9991-09E89113F71B}" type="datetime1">
              <a:rPr lang="en-US" smtClean="0"/>
              <a:t>1/3/2023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D5B6A6-8AE6-8BA0-E4D4-E672D78B9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37212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867</TotalTime>
  <Words>267</Words>
  <Application>Microsoft Office PowerPoint</Application>
  <PresentationFormat>Widescreen</PresentationFormat>
  <Paragraphs>95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Arial Narrow</vt:lpstr>
      <vt:lpstr>Arial Rounded MT Bold</vt:lpstr>
      <vt:lpstr>Calibri</vt:lpstr>
      <vt:lpstr>Corbel</vt:lpstr>
      <vt:lpstr>Sitka Text Semibold</vt:lpstr>
      <vt:lpstr>Times New Roman</vt:lpstr>
      <vt:lpstr>Wingdings</vt:lpstr>
      <vt:lpstr>Basis</vt:lpstr>
      <vt:lpstr>Organic Orchard.</vt:lpstr>
      <vt:lpstr> Project: Organic Orchard. </vt:lpstr>
      <vt:lpstr>Group Members</vt:lpstr>
      <vt:lpstr>Introduction</vt:lpstr>
      <vt:lpstr>Purpose</vt:lpstr>
      <vt:lpstr>Features</vt:lpstr>
      <vt:lpstr>Features</vt:lpstr>
      <vt:lpstr>Technology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Cloud</dc:title>
  <dc:creator>Tamanna Sheme</dc:creator>
  <cp:lastModifiedBy>Tamanna Sheme</cp:lastModifiedBy>
  <cp:revision>43</cp:revision>
  <dcterms:created xsi:type="dcterms:W3CDTF">2021-12-27T10:57:16Z</dcterms:created>
  <dcterms:modified xsi:type="dcterms:W3CDTF">2023-01-03T18:11:26Z</dcterms:modified>
</cp:coreProperties>
</file>

<file path=docProps/thumbnail.jpeg>
</file>